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0" r:id="rId4"/>
    <p:sldId id="261" r:id="rId5"/>
    <p:sldId id="262" r:id="rId6"/>
  </p:sldIdLst>
  <p:sldSz cx="9144000" cy="5143500" type="screen16x9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3" d="100"/>
          <a:sy n="93" d="100"/>
        </p:scale>
        <p:origin x="-702" y="-90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B7A57A-E905-4E1C-BB82-42127FF7D44B}" type="datetimeFigureOut">
              <a:rPr lang="ru-RU"/>
              <a:pPr>
                <a:defRPr/>
              </a:pPr>
              <a:t>18.11.2019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3F7510-3B18-4B71-9BE5-34AED525022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ADE93B-5A69-40EC-AA79-7FFCCA62989B}" type="datetimeFigureOut">
              <a:rPr lang="ru-RU"/>
              <a:pPr>
                <a:defRPr/>
              </a:pPr>
              <a:t>18.11.2019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EC6AFE-8B06-4077-B6BC-7C9AEDFC07F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ADCE02-C372-4348-8B48-7B361BE2EA87}" type="datetimeFigureOut">
              <a:rPr lang="ru-RU"/>
              <a:pPr>
                <a:defRPr/>
              </a:pPr>
              <a:t>18.11.2019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B97095-45F2-4EBE-80E5-04D3D31BCCD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394201-8C07-4FC1-B3EF-E1E547707079}" type="datetimeFigureOut">
              <a:rPr lang="ru-RU"/>
              <a:pPr>
                <a:defRPr/>
              </a:pPr>
              <a:t>18.11.2019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1A5C8F-25D3-445C-88B1-42B46666A66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349B9F-CD61-46D5-A20F-186C69B9DE41}" type="datetimeFigureOut">
              <a:rPr lang="ru-RU"/>
              <a:pPr>
                <a:defRPr/>
              </a:pPr>
              <a:t>18.11.2019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B27E8E-95B1-49EE-AFB8-68CA845B4A4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27F9F0-79BB-4212-A916-9A13521BECE2}" type="datetimeFigureOut">
              <a:rPr lang="ru-RU"/>
              <a:pPr>
                <a:defRPr/>
              </a:pPr>
              <a:t>18.11.2019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4F4ACE-B9F8-44C0-872B-B1FE85B14D6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870A54-CDB9-4E46-A5C2-0F397957ADF7}" type="datetimeFigureOut">
              <a:rPr lang="ru-RU"/>
              <a:pPr>
                <a:defRPr/>
              </a:pPr>
              <a:t>18.11.2019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795EB2-95C0-4D29-9533-606BA5179A3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7391FB-56B9-4971-8B5C-0B2CD72298B9}" type="datetimeFigureOut">
              <a:rPr lang="ru-RU"/>
              <a:pPr>
                <a:defRPr/>
              </a:pPr>
              <a:t>18.11.2019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775DFC-5104-4CAD-BD58-7EBB6B220E7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A221B8-8F50-4796-B3D0-1CE14BB4CE84}" type="datetimeFigureOut">
              <a:rPr lang="ru-RU"/>
              <a:pPr>
                <a:defRPr/>
              </a:pPr>
              <a:t>18.11.2019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3E5EB9-0A67-41AA-87F5-4D059C3F96D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5AD2A6-FC5F-4597-801C-CC510363902E}" type="datetimeFigureOut">
              <a:rPr lang="ru-RU"/>
              <a:pPr>
                <a:defRPr/>
              </a:pPr>
              <a:t>18.11.2019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7C00C9-E388-4D4C-B556-F638D7DB16F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9D7A0A-D0F4-4002-B0EE-C831600E0E17}" type="datetimeFigureOut">
              <a:rPr lang="ru-RU"/>
              <a:pPr>
                <a:defRPr/>
              </a:pPr>
              <a:t>18.11.2019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8F5B1B-5D90-419F-92C1-B1A45CFCD0B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40000"/>
            <a:lumOff val="60000"/>
            <a:alpha val="5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06375"/>
            <a:ext cx="822960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200150"/>
            <a:ext cx="8229600" cy="339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75ADA21-C39B-40E3-8053-874EA9860C17}" type="datetimeFigureOut">
              <a:rPr lang="ru-RU"/>
              <a:pPr>
                <a:defRPr/>
              </a:pPr>
              <a:t>18.11.2019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38DDEBC-624C-42A9-9FC8-E96D9CB1201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Прямоугольник с двумя скругленными противолежащими углами 6"/>
          <p:cNvSpPr/>
          <p:nvPr userDrawn="1"/>
        </p:nvSpPr>
        <p:spPr>
          <a:xfrm>
            <a:off x="380329" y="223256"/>
            <a:ext cx="8496944" cy="4680520"/>
          </a:xfrm>
          <a:prstGeom prst="round2DiagRect">
            <a:avLst/>
          </a:prstGeom>
          <a:solidFill>
            <a:schemeClr val="accent3">
              <a:lumMod val="20000"/>
              <a:lumOff val="80000"/>
            </a:schemeClr>
          </a:solidFill>
          <a:ln w="76200">
            <a:solidFill>
              <a:schemeClr val="accent2">
                <a:lumMod val="60000"/>
                <a:lumOff val="40000"/>
              </a:schemeClr>
            </a:solidFill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127000"/>
          </a:effectLst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1034" name="Picture 4" descr="https://st2.depositphotos.com/1585301/6378/i/950/depositphotos_63788461-stock-photo-pile-of-books-and-clock.jpg"/>
          <p:cNvPicPr>
            <a:picLocks noChangeAspect="1" noChangeArrowheads="1"/>
          </p:cNvPicPr>
          <p:nvPr userDrawn="1"/>
        </p:nvPicPr>
        <p:blipFill>
          <a:blip r:embed="rId1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027988" y="0"/>
            <a:ext cx="1184275" cy="1014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5" name="Picture 4" descr="https://avatars.mds.yandex.net/get-pdb/1040792/29493368-3189-4740-8452-25a7bb9c0175/s1200?webp=false"/>
          <p:cNvPicPr>
            <a:picLocks noChangeAspect="1" noChangeArrowheads="1"/>
          </p:cNvPicPr>
          <p:nvPr userDrawn="1"/>
        </p:nvPicPr>
        <p:blipFill>
          <a:blip r:embed="rId14"/>
          <a:srcRect/>
          <a:stretch>
            <a:fillRect/>
          </a:stretch>
        </p:blipFill>
        <p:spPr bwMode="auto">
          <a:xfrm>
            <a:off x="107950" y="4391025"/>
            <a:ext cx="1800225" cy="815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eorgia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eorgia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eorgia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eorgia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eorgia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eorgia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eorgia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eorgia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Заголовок 1"/>
          <p:cNvSpPr>
            <a:spLocks noGrp="1"/>
          </p:cNvSpPr>
          <p:nvPr>
            <p:ph type="ctrTitle"/>
          </p:nvPr>
        </p:nvSpPr>
        <p:spPr>
          <a:xfrm>
            <a:off x="685800" y="1598613"/>
            <a:ext cx="7772400" cy="1101725"/>
          </a:xfrm>
        </p:spPr>
        <p:txBody>
          <a:bodyPr/>
          <a:lstStyle/>
          <a:p>
            <a:pPr eaLnBrk="1" hangingPunct="1"/>
            <a:r>
              <a:rPr lang="ru-RU" sz="3600" b="1" i="1" smtClean="0"/>
              <a:t>Практика введения подростков в реальность коммуникативных задач</a:t>
            </a:r>
            <a:r>
              <a:rPr lang="ru-RU" smtClean="0"/>
              <a:t> </a:t>
            </a:r>
          </a:p>
        </p:txBody>
      </p:sp>
      <p:sp>
        <p:nvSpPr>
          <p:cNvPr id="13314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411413" y="3651250"/>
            <a:ext cx="6400800" cy="1314450"/>
          </a:xfrm>
        </p:spPr>
        <p:txBody>
          <a:bodyPr/>
          <a:lstStyle/>
          <a:p>
            <a:pPr algn="r" eaLnBrk="1" hangingPunct="1"/>
            <a:r>
              <a:rPr lang="ru-RU" sz="2000" i="1" smtClean="0">
                <a:solidFill>
                  <a:schemeClr val="tx1"/>
                </a:solidFill>
              </a:rPr>
              <a:t>Нисова Светлана Михайловна, учитель математики, МБОУ СОШ№1 г.Оханска</a:t>
            </a:r>
            <a:r>
              <a:rPr lang="ru-RU" smtClean="0">
                <a:solidFill>
                  <a:schemeClr val="tx1"/>
                </a:solidFill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b="1" i="1" smtClean="0"/>
              <a:t>Тема программы:</a:t>
            </a:r>
          </a:p>
        </p:txBody>
      </p:sp>
      <p:sp>
        <p:nvSpPr>
          <p:cNvPr id="14338" name="Объект 2"/>
          <p:cNvSpPr>
            <a:spLocks noGrp="1"/>
          </p:cNvSpPr>
          <p:nvPr>
            <p:ph idx="1"/>
          </p:nvPr>
        </p:nvSpPr>
        <p:spPr>
          <a:xfrm>
            <a:off x="468313" y="1203325"/>
            <a:ext cx="8229600" cy="3394075"/>
          </a:xfrm>
        </p:spPr>
        <p:txBody>
          <a:bodyPr/>
          <a:lstStyle/>
          <a:p>
            <a:pPr algn="ctr" eaLnBrk="1" hangingPunct="1">
              <a:buFont typeface="Arial" charset="0"/>
              <a:buNone/>
            </a:pPr>
            <a:r>
              <a:rPr lang="ru-RU" sz="4000" i="1" smtClean="0"/>
              <a:t>«Коммуникативно-деятельностные пробы как средство совершенствования предпрофильной подготовки учащихся 8 – х классов»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smtClean="0"/>
              <a:t>Ожидаемый результат:</a:t>
            </a:r>
          </a:p>
        </p:txBody>
      </p:sp>
      <p:sp>
        <p:nvSpPr>
          <p:cNvPr id="15362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buFont typeface="Arial" charset="0"/>
              <a:buNone/>
            </a:pPr>
            <a:r>
              <a:rPr lang="ru-RU" sz="4500" i="1" smtClean="0"/>
              <a:t>формирование интереса к определенной профессии или направлению деятельности</a:t>
            </a:r>
            <a:r>
              <a:rPr lang="ru-RU" sz="4500" smtClean="0"/>
              <a:t> </a:t>
            </a:r>
          </a:p>
          <a:p>
            <a:endParaRPr 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b="1" i="1" smtClean="0"/>
              <a:t>Модель КДП</a:t>
            </a:r>
            <a:endParaRPr lang="ru-RU" b="1" i="1" smtClean="0"/>
          </a:p>
        </p:txBody>
      </p:sp>
      <p:sp>
        <p:nvSpPr>
          <p:cNvPr id="16386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ru-RU" altLang="ru-RU" i="1" smtClean="0"/>
              <a:t>1 этап – организационный </a:t>
            </a:r>
          </a:p>
          <a:p>
            <a:pPr eaLnBrk="1" hangingPunct="1"/>
            <a:r>
              <a:rPr lang="ru-RU" altLang="ru-RU" i="1" smtClean="0"/>
              <a:t>2 этап –введение в КЗ</a:t>
            </a:r>
          </a:p>
          <a:p>
            <a:pPr eaLnBrk="1" hangingPunct="1"/>
            <a:r>
              <a:rPr lang="ru-RU" altLang="ru-RU" i="1" smtClean="0"/>
              <a:t>3 этап – КДП  1</a:t>
            </a:r>
          </a:p>
          <a:p>
            <a:pPr eaLnBrk="1" hangingPunct="1"/>
            <a:r>
              <a:rPr lang="ru-RU" altLang="ru-RU" i="1" smtClean="0"/>
              <a:t>4 этап – КДП  2</a:t>
            </a:r>
          </a:p>
          <a:p>
            <a:pPr eaLnBrk="1" hangingPunct="1"/>
            <a:r>
              <a:rPr lang="ru-RU" altLang="ru-RU" i="1" smtClean="0"/>
              <a:t>5 этап – образовательное событие</a:t>
            </a:r>
            <a:endParaRPr lang="ru-RU" i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smtClean="0">
                <a:latin typeface="Arial" charset="0"/>
              </a:rPr>
              <a:t>Мастер-класс</a:t>
            </a:r>
          </a:p>
        </p:txBody>
      </p:sp>
      <p:sp>
        <p:nvSpPr>
          <p:cNvPr id="17410" name="Rectangle 3"/>
          <p:cNvSpPr>
            <a:spLocks noGrp="1"/>
          </p:cNvSpPr>
          <p:nvPr>
            <p:ph type="body" idx="1"/>
          </p:nvPr>
        </p:nvSpPr>
        <p:spPr>
          <a:xfrm>
            <a:off x="179388" y="1203325"/>
            <a:ext cx="8856662" cy="3394075"/>
          </a:xfrm>
        </p:spPr>
        <p:txBody>
          <a:bodyPr/>
          <a:lstStyle/>
          <a:p>
            <a:pPr algn="ctr">
              <a:buFont typeface="Arial" charset="0"/>
              <a:buNone/>
            </a:pPr>
            <a:r>
              <a:rPr lang="ru-RU" sz="4000" b="1" smtClean="0"/>
              <a:t>"Коммуникация+деятельность= </a:t>
            </a:r>
          </a:p>
          <a:p>
            <a:pPr algn="ctr">
              <a:buFont typeface="Arial" charset="0"/>
              <a:buNone/>
            </a:pPr>
            <a:r>
              <a:rPr lang="ru-RU" sz="4800" b="1" smtClean="0"/>
              <a:t>результат!"</a:t>
            </a:r>
            <a:endParaRPr lang="ru-RU" sz="4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64</Words>
  <Application>Microsoft Office PowerPoint</Application>
  <PresentationFormat>Экран (16:9)</PresentationFormat>
  <Paragraphs>15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Шаблон оформления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9" baseType="lpstr">
      <vt:lpstr>Arial</vt:lpstr>
      <vt:lpstr>Georgia</vt:lpstr>
      <vt:lpstr>Calibri</vt:lpstr>
      <vt:lpstr>Тема Office</vt:lpstr>
      <vt:lpstr>Практика введения подростков в реальность коммуникативных задач </vt:lpstr>
      <vt:lpstr>Тема программы:</vt:lpstr>
      <vt:lpstr>Ожидаемый результат:</vt:lpstr>
      <vt:lpstr>Модель КДП</vt:lpstr>
      <vt:lpstr>Мастер-класс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1</cp:lastModifiedBy>
  <cp:revision>7</cp:revision>
  <dcterms:created xsi:type="dcterms:W3CDTF">2019-04-24T17:44:36Z</dcterms:created>
  <dcterms:modified xsi:type="dcterms:W3CDTF">2019-11-18T15:11:21Z</dcterms:modified>
</cp:coreProperties>
</file>