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0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A57A-E905-4E1C-BB82-42127FF7D44B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7510-3B18-4B71-9BE5-34AED5250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E93B-5A69-40EC-AA79-7FFCCA62989B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6AFE-8B06-4077-B6BC-7C9AEDFC0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CE02-C372-4348-8B48-7B361BE2EA8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7095-45F2-4EBE-80E5-04D3D31BC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4201-8C07-4FC1-B3EF-E1E547707079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5C8F-25D3-445C-88B1-42B46666A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9B9F-CD61-46D5-A20F-186C69B9DE41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7E8E-95B1-49EE-AFB8-68CA845B4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F9F0-79BB-4212-A916-9A13521BECE2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4ACE-B9F8-44C0-872B-B1FE85B14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0A54-CDB9-4E46-A5C2-0F397957ADF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5EB2-95C0-4D29-9533-606BA5179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91FB-56B9-4971-8B5C-0B2CD72298B9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5DFC-5104-4CAD-BD58-7EBB6B220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221B8-8F50-4796-B3D0-1CE14BB4CE84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5EB9-0A67-41AA-87F5-4D059C3F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AD2A6-FC5F-4597-801C-CC510363902E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00C9-E388-4D4C-B556-F638D7DB1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7A0A-D0F4-4002-B0EE-C831600E0E1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5B1B-5D90-419F-92C1-B1A45CFCD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5ADA21-C39B-40E3-8053-874EA9860C1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DDEBC-624C-42A9-9FC8-E96D9CB12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380329" y="223256"/>
            <a:ext cx="8496944" cy="468052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Picture 4" descr="https://st2.depositphotos.com/1585301/6378/i/950/depositphotos_63788461-stock-photo-pile-of-books-and-clock.jpg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0"/>
            <a:ext cx="11842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 descr="https://avatars.mds.yandex.net/get-pdb/1040792/29493368-3189-4740-8452-25a7bb9c0175/s1200?webp=fals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4391025"/>
            <a:ext cx="1800225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ru-RU" sz="3600" b="1" i="1" smtClean="0"/>
              <a:t>Практика введения подростков в реальность коммуникативных задач</a:t>
            </a:r>
            <a:r>
              <a:rPr lang="ru-RU" smtClean="0"/>
              <a:t> 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3651250"/>
            <a:ext cx="6400800" cy="1314450"/>
          </a:xfrm>
        </p:spPr>
        <p:txBody>
          <a:bodyPr/>
          <a:lstStyle/>
          <a:p>
            <a:pPr algn="r" eaLnBrk="1" hangingPunct="1"/>
            <a:r>
              <a:rPr lang="ru-RU" sz="2000" i="1" smtClean="0">
                <a:solidFill>
                  <a:schemeClr val="tx1"/>
                </a:solidFill>
              </a:rPr>
              <a:t>Нисова Светлана Михайловна, учитель математики, МБОУ СОШ№1 г.Оханска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Тема программы: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468313" y="1203325"/>
            <a:ext cx="8229600" cy="33940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i="1" smtClean="0"/>
              <a:t>«Коммуникативно-деятельностные пробы как средство совершенствования предпрофильной подготовки учащихся 8 – х классов»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Ожидаемый результат: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500" i="1" smtClean="0"/>
              <a:t>формирование интереса к определенной профессии или направлению деятельности</a:t>
            </a:r>
            <a:r>
              <a:rPr lang="ru-RU" sz="4500" smtClean="0"/>
              <a:t>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/>
              <a:t>Модель КДП</a:t>
            </a:r>
            <a:endParaRPr lang="ru-RU" b="1" i="1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1 этап – организационный </a:t>
            </a:r>
          </a:p>
          <a:p>
            <a:pPr eaLnBrk="1" hangingPunct="1"/>
            <a:r>
              <a:rPr lang="ru-RU" altLang="ru-RU" i="1" smtClean="0"/>
              <a:t>2 этап –введение в КЗ</a:t>
            </a:r>
          </a:p>
          <a:p>
            <a:pPr eaLnBrk="1" hangingPunct="1"/>
            <a:r>
              <a:rPr lang="ru-RU" altLang="ru-RU" i="1" smtClean="0"/>
              <a:t>3 этап – КДП  1</a:t>
            </a:r>
          </a:p>
          <a:p>
            <a:pPr eaLnBrk="1" hangingPunct="1"/>
            <a:r>
              <a:rPr lang="ru-RU" altLang="ru-RU" i="1" smtClean="0"/>
              <a:t>4 этап – КДП  2</a:t>
            </a:r>
          </a:p>
          <a:p>
            <a:pPr eaLnBrk="1" hangingPunct="1"/>
            <a:r>
              <a:rPr lang="ru-RU" altLang="ru-RU" i="1" smtClean="0"/>
              <a:t>5 этап – образовательное событие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latin typeface="Arial" charset="0"/>
              </a:rPr>
              <a:t>Мастер-класс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79388" y="1203325"/>
            <a:ext cx="8856662" cy="33940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/>
              <a:t>"Коммуникация+деятельность= </a:t>
            </a:r>
          </a:p>
          <a:p>
            <a:pPr algn="ctr">
              <a:buFont typeface="Arial" charset="0"/>
              <a:buNone/>
            </a:pPr>
            <a:r>
              <a:rPr lang="ru-RU" sz="4800" b="1" smtClean="0"/>
              <a:t>результат!"</a:t>
            </a: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</Words>
  <Application>Microsoft Office PowerPoint</Application>
  <PresentationFormat>Экран (16:9)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Georgia</vt:lpstr>
      <vt:lpstr>Calibri</vt:lpstr>
      <vt:lpstr>Тема Office</vt:lpstr>
      <vt:lpstr>Практика введения подростков в реальность коммуникативных задач </vt:lpstr>
      <vt:lpstr>Тема программы:</vt:lpstr>
      <vt:lpstr>Ожидаемый результат:</vt:lpstr>
      <vt:lpstr>Модель КДП</vt:lpstr>
      <vt:lpstr>Мастер-класс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7</cp:revision>
  <dcterms:created xsi:type="dcterms:W3CDTF">2019-04-24T17:44:36Z</dcterms:created>
  <dcterms:modified xsi:type="dcterms:W3CDTF">2019-11-18T15:11:21Z</dcterms:modified>
</cp:coreProperties>
</file>